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80" r:id="rId6"/>
    <p:sldId id="258" r:id="rId7"/>
    <p:sldId id="259" r:id="rId8"/>
    <p:sldId id="260" r:id="rId9"/>
    <p:sldId id="284" r:id="rId10"/>
    <p:sldId id="261" r:id="rId11"/>
    <p:sldId id="262" r:id="rId12"/>
    <p:sldId id="263" r:id="rId13"/>
    <p:sldId id="264" r:id="rId14"/>
    <p:sldId id="265" r:id="rId15"/>
    <p:sldId id="266" r:id="rId16"/>
    <p:sldId id="285" r:id="rId17"/>
    <p:sldId id="267" r:id="rId18"/>
    <p:sldId id="268" r:id="rId19"/>
    <p:sldId id="269" r:id="rId20"/>
    <p:sldId id="270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67" d="100"/>
          <a:sy n="67" d="100"/>
        </p:scale>
        <p:origin x="28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6/13/2024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jpg"/><Relationship Id="rId7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Relationship Id="rId9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298D6AC-77F3-3448-AC56-8643F88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97EE06B-FA4E-9D43-8F4B-5BC0D624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9BF2A3A-DF35-F34C-98C8-54206C731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CD3D6075-8F5C-CE44-8B0F-B272E7920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132A80F7-3DA3-8D4D-9694-C49F7BC9E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9" name="Picture 18" descr="Diagram&#10;&#10;Description automatically generated">
            <a:extLst>
              <a:ext uri="{FF2B5EF4-FFF2-40B4-BE49-F238E27FC236}">
                <a16:creationId xmlns:a16="http://schemas.microsoft.com/office/drawing/2014/main" id="{A2D63AB0-1C92-9743-95D3-1101EE91F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9AAFAD7B-BDFB-8B43-BFA8-4720CEEBD9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A651CD10-2F6A-7D43-80C3-9BC2E3B51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FA90146-DC19-1A44-955B-05C3F7B29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5238F6B7-DAC9-4942-A6BF-DCFE2E2F7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A4B44827-1A67-B147-AA5D-E5804C45A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3E76A54-F55E-C54E-A6D7-1ABE2AD34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1B060C1-E2B5-D140-9EB0-7C48FF34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C8C821A-7D3B-6E4B-A596-71B079BC7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text&#10;&#10;Description automatically generated">
            <a:extLst>
              <a:ext uri="{FF2B5EF4-FFF2-40B4-BE49-F238E27FC236}">
                <a16:creationId xmlns:a16="http://schemas.microsoft.com/office/drawing/2014/main" id="{BE959004-A670-1149-89E0-1B9B74D6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313B6B-E228-C54B-BDC9-D8FC9C0B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B602FF-D184-5249-BFA1-7F40DC877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19E0952A-0ED7-CE4B-9327-9B610EDFA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53C5377-EB51-1A41-880B-6843B88A0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A922268-B369-0145-A318-29C6B3A61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6438893-DBA8-174D-A5E2-DC8B47CE1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2455721B-B327-5E46-996A-C8CA67CF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EDB8178-C5F1-6B4F-BE64-036C5ACB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40C6E23B573F43825C0D12475DFEB3" ma:contentTypeVersion="13" ma:contentTypeDescription="Create a new document." ma:contentTypeScope="" ma:versionID="de3f58aaeffa7e64ac86a6dab122b10b">
  <xsd:schema xmlns:xsd="http://www.w3.org/2001/XMLSchema" xmlns:xs="http://www.w3.org/2001/XMLSchema" xmlns:p="http://schemas.microsoft.com/office/2006/metadata/properties" xmlns:ns3="49cad0ed-c909-49a3-ad88-82888efa63e3" xmlns:ns4="3463e126-d814-4cb6-9ee8-c1d1303dfd9e" targetNamespace="http://schemas.microsoft.com/office/2006/metadata/properties" ma:root="true" ma:fieldsID="e965c3ae115d8a0f178ab20e5f70d06a" ns3:_="" ns4:_="">
    <xsd:import namespace="49cad0ed-c909-49a3-ad88-82888efa63e3"/>
    <xsd:import namespace="3463e126-d814-4cb6-9ee8-c1d1303dfd9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3:SharedWithDetails" minOccurs="0"/>
                <xsd:element ref="ns3:SharingHintHash" minOccurs="0"/>
                <xsd:element ref="ns4:MediaServiceOCR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cad0ed-c909-49a3-ad88-82888efa63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63e126-d814-4cb6-9ee8-c1d1303dfd9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74202B-7E31-4A25-B48D-EF3F97D7B2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cad0ed-c909-49a3-ad88-82888efa63e3"/>
    <ds:schemaRef ds:uri="3463e126-d814-4cb6-9ee8-c1d1303dfd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2F1B58-F95E-4BB5-A3DE-70D1EB7B88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9CDB9C-CA9A-431B-A05A-28A374E94754}">
  <ds:schemaRefs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2006/metadata/properties"/>
    <ds:schemaRef ds:uri="http://schemas.microsoft.com/office/2006/documentManagement/types"/>
    <ds:schemaRef ds:uri="3463e126-d814-4cb6-9ee8-c1d1303dfd9e"/>
    <ds:schemaRef ds:uri="49cad0ed-c909-49a3-ad88-82888efa63e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Laura Concannon</cp:lastModifiedBy>
  <cp:revision>16</cp:revision>
  <dcterms:created xsi:type="dcterms:W3CDTF">2019-04-26T16:52:34Z</dcterms:created>
  <dcterms:modified xsi:type="dcterms:W3CDTF">2024-06-13T08:23:11Z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0x0101004440C6E23B573F43825C0D12475DFEB3</vt:lpwstr>
  </property>
</Properties>
</file>