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F2F3F-991D-4238-B4A1-F71B1029B3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3BAA53-5D56-41FB-8CF5-8960A5D60C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95A37-0212-44FB-B4FE-092AF978B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13B3A-87E5-4EC8-B076-2CE41932F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4C9D7-A70F-4C03-BF0A-472D5CA78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15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E8995-18C1-4581-9177-D64B4893A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728BE2-F891-4076-A5A4-175C6CF389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52EF9-063D-4F2B-B82C-6EC5046E8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80CEA-7C3D-4A45-91F7-A39747C17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04351-8ADC-4102-B2FD-7CA5FA69A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495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43E09-9641-4B1C-839E-B5378B169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743F1F-B02D-4DFE-A853-37630006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3E9FBE-4731-401B-86F2-5298E97A1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1D328-20AC-47E6-847A-9C4BB2324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D9999-8523-48EB-A4BA-2E56AC200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434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5DF41-E3D3-42CA-87C2-7DC5EFEB2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64418-825B-4F08-BED3-E81E74224C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639CBE-8DCA-464D-85C0-66BDA907C3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580A5-6A53-46D8-A760-2552390D7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2C2D18-586F-4196-A5C2-9BBD16B29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F1A804-AB92-40ED-90FD-FA7CB81C1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9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145D0-3AD8-4E4F-A967-95670BC26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F9CCD1-DCB1-428B-9127-B07A5FDFC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68851C-6D5A-4B71-92B2-2414B71AB6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A7D90B-2C94-4B37-81A5-FC8D705CF7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515DFE-EBF8-4254-A64D-5DA5813657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3CC5B7-86FD-40BE-AE7B-A6AD950A2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98544A-A271-401E-BA6C-3CD7FAC59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2411A0-D2DE-4630-BA8B-2DBFE338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950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6666F-ED35-4C43-9329-21EAFC90D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256019-89FA-49AB-A2C7-B53164B36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488718-E5AF-4920-A40F-7FC1E43C2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E8B35E-C647-48DD-AD70-DED02BB39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43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3A5F61-5625-42DD-A8E9-4098423CF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4092EC-A58C-4F2A-A06B-FB9F2A8BB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32DCD-E863-4BC1-946A-8E789F02C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12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8C4BD-0900-4E74-9B99-AB00083A1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1B94C-8A80-4DB1-AD2A-6152B6B01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4237AA-0E6A-4FCF-BD67-23C8E4BAFD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43DFAA-99FC-46CF-81D7-65E8AD6DF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EF4C05-4667-49D0-BF91-DD430CABA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72A89-D07B-4ED5-8235-549A5AE77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792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79F50-DD75-44C2-BD48-A8BBD0217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1CC536-7928-429F-9EA1-1AC66F3F6A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A93851-9EBC-4A0E-AB59-DA72FBCD2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E8308-470B-41B8-AF43-EA3609BC9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73A21-42F1-4BCC-9081-1BF899131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C67758-9714-4F98-87A3-38F5EAF1A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877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58803-0D6D-449F-8467-365F389DA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7104CD-0A3F-4D17-B299-8B4836D519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80B59F-90C2-4FA0-93EE-144E4E019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65998-1615-480C-A00B-31B19A23B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1B4F3-0A4B-49C0-ACC3-BA65CE1B6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505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29C196-CD55-4105-A799-23DA2922C1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FB972E-FD9B-4B30-AC65-FF8BC4793B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E81C7-9004-4000-AD1B-298845FDB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434E0F-447D-4EF1-A815-304F68F9D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00E801-F192-4FE1-A34B-D71187598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792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56B78C-C368-451D-ADC2-62548A348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5BCFA1-D36C-48EC-AEEE-3AE8CABDA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F3DEA-1970-4194-BD90-4F1D344864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0E647-2214-475F-9A1B-FAA34E37CB0A}" type="datetimeFigureOut">
              <a:rPr lang="en-GB" smtClean="0"/>
              <a:t>12/03/2023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B172F-54D0-464D-BAFD-0E7A7F72D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229E24-E549-4B74-BA9E-1455053FCB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F5019-1B2F-478B-81CE-9380C21C7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497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4321210-E481-430B-AA56-5904AC54597A}"/>
              </a:ext>
            </a:extLst>
          </p:cNvPr>
          <p:cNvSpPr/>
          <p:nvPr/>
        </p:nvSpPr>
        <p:spPr>
          <a:xfrm>
            <a:off x="4235458" y="525976"/>
            <a:ext cx="3721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Entry Ticket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6065EF2-CD68-4945-8B95-2E58DC1EC69A}"/>
              </a:ext>
            </a:extLst>
          </p:cNvPr>
          <p:cNvGrpSpPr/>
          <p:nvPr/>
        </p:nvGrpSpPr>
        <p:grpSpPr>
          <a:xfrm>
            <a:off x="581025" y="411992"/>
            <a:ext cx="2371725" cy="1037314"/>
            <a:chOff x="581025" y="411992"/>
            <a:chExt cx="2371725" cy="103731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33C875D-7A92-4D81-A950-0E0DD749D414}"/>
                </a:ext>
              </a:extLst>
            </p:cNvPr>
            <p:cNvPicPr/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58"/>
            <a:stretch/>
          </p:blipFill>
          <p:spPr bwMode="auto">
            <a:xfrm>
              <a:off x="581025" y="411992"/>
              <a:ext cx="2371725" cy="103731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EC5D9A3-C6CA-4CD4-98DB-966940EAC601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150" y="628389"/>
              <a:ext cx="605473" cy="60452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A6BDA487-854E-436F-8C4D-86CE206AE29F}"/>
              </a:ext>
            </a:extLst>
          </p:cNvPr>
          <p:cNvGrpSpPr/>
          <p:nvPr/>
        </p:nvGrpSpPr>
        <p:grpSpPr>
          <a:xfrm>
            <a:off x="9239249" y="525976"/>
            <a:ext cx="2371725" cy="1037314"/>
            <a:chOff x="581025" y="411992"/>
            <a:chExt cx="2371725" cy="1037314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22AE038-FF43-42BA-A131-FC8B3A6ADDD3}"/>
                </a:ext>
              </a:extLst>
            </p:cNvPr>
            <p:cNvPicPr/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58"/>
            <a:stretch/>
          </p:blipFill>
          <p:spPr bwMode="auto">
            <a:xfrm>
              <a:off x="581025" y="411992"/>
              <a:ext cx="2371725" cy="103731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210A94C-02E1-449B-9870-813A4491A2C1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150" y="628389"/>
              <a:ext cx="605473" cy="604520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478F667-61E6-405C-BD68-93E99A8DD30F}"/>
              </a:ext>
            </a:extLst>
          </p:cNvPr>
          <p:cNvSpPr txBox="1"/>
          <p:nvPr/>
        </p:nvSpPr>
        <p:spPr>
          <a:xfrm>
            <a:off x="581025" y="2076450"/>
            <a:ext cx="112299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XCCW Joined 6a" panose="03050602040000000000" pitchFamily="66" charset="0"/>
              </a:rPr>
              <a:t>New Topic: </a:t>
            </a:r>
            <a:r>
              <a:rPr lang="en-US" b="1" dirty="0">
                <a:solidFill>
                  <a:srgbClr val="C00000"/>
                </a:solidFill>
                <a:latin typeface="XCCW Joined 6a" panose="03050602040000000000" pitchFamily="66" charset="0"/>
              </a:rPr>
              <a:t>Ancient Egyptians</a:t>
            </a:r>
          </a:p>
          <a:p>
            <a:r>
              <a:rPr lang="en-US" b="1" dirty="0">
                <a:latin typeface="XCCW Joined 6a" panose="03050602040000000000" pitchFamily="66" charset="0"/>
              </a:rPr>
              <a:t>Links: </a:t>
            </a:r>
            <a:r>
              <a:rPr lang="en-US" b="1" dirty="0">
                <a:solidFill>
                  <a:srgbClr val="C00000"/>
                </a:solidFill>
                <a:latin typeface="XCCW Joined 6a" panose="03050602040000000000" pitchFamily="66" charset="0"/>
              </a:rPr>
              <a:t>Ancient Rome</a:t>
            </a:r>
          </a:p>
          <a:p>
            <a:r>
              <a:rPr lang="en-US" b="1" dirty="0">
                <a:latin typeface="XCCW Joined 6a" panose="03050602040000000000" pitchFamily="66" charset="0"/>
              </a:rPr>
              <a:t>Repeating Skills:</a:t>
            </a:r>
            <a:r>
              <a:rPr lang="en-US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XCCW Joined 6a" panose="03050602040000000000" pitchFamily="66" charset="0"/>
              </a:rPr>
              <a:t>Look at more than two versions of the same event or story in history and identify differences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XCCW Joined 6a" panose="03050602040000000000" pitchFamily="66" charset="0"/>
              </a:rPr>
              <a:t>Investigate different accounts of historical events</a:t>
            </a:r>
            <a:r>
              <a:rPr lang="en-US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XCCW Joined 6a" panose="03050602040000000000" pitchFamily="66" charset="0"/>
              </a:rPr>
              <a:t>Use a range of primary and secondary sources to find out about the past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XCCW Joined 6a" panose="03050602040000000000" pitchFamily="66" charset="0"/>
              </a:rPr>
              <a:t>Think of questions to find out about the past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XCCW Joined 6a" panose="03050602040000000000" pitchFamily="66" charset="0"/>
              </a:rPr>
              <a:t>Sequence several events, artefacts or historical figures on a timeline using dates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XCCW Joined 6a" panose="03050602040000000000" pitchFamily="66" charset="0"/>
              </a:rPr>
              <a:t>Find out about the everyday lives of people in time studied compared with our life today </a:t>
            </a:r>
            <a:r>
              <a:rPr lang="en-US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XCCW Joined 6a" panose="03050602040000000000" pitchFamily="66" charset="0"/>
              </a:rPr>
              <a:t>Share ideas about the past using models, drama role play and different genres of writing including letters, recounts, poems, adverts, diaries, posters and guides</a:t>
            </a:r>
            <a:endParaRPr lang="en-US" b="1" dirty="0">
              <a:latin typeface="XCCW Joined 6a" panose="03050602040000000000" pitchFamily="66" charset="0"/>
            </a:endParaRPr>
          </a:p>
          <a:p>
            <a:r>
              <a:rPr lang="en-US" b="1" dirty="0">
                <a:latin typeface="XCCW Joined 6a" panose="03050602040000000000" pitchFamily="66" charset="0"/>
              </a:rPr>
              <a:t>Golden Threads: </a:t>
            </a:r>
            <a:r>
              <a:rPr lang="en-GB" b="1" u="sng" dirty="0">
                <a:solidFill>
                  <a:srgbClr val="FFC000"/>
                </a:solidFill>
                <a:latin typeface="XCCW Joined 6a" panose="03050602040000000000" pitchFamily="66" charset="0"/>
              </a:rPr>
              <a:t>Reflect/ Culture/The arts</a:t>
            </a:r>
          </a:p>
        </p:txBody>
      </p:sp>
    </p:spTree>
    <p:extLst>
      <p:ext uri="{BB962C8B-B14F-4D97-AF65-F5344CB8AC3E}">
        <p14:creationId xmlns:p14="http://schemas.microsoft.com/office/powerpoint/2010/main" val="956092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128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6a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Concannon</dc:creator>
  <cp:lastModifiedBy>Laura Concannon</cp:lastModifiedBy>
  <cp:revision>2</cp:revision>
  <dcterms:created xsi:type="dcterms:W3CDTF">2023-03-12T16:07:45Z</dcterms:created>
  <dcterms:modified xsi:type="dcterms:W3CDTF">2023-03-12T16:14:45Z</dcterms:modified>
</cp:coreProperties>
</file>